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56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73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87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12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01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181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1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618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5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17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703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AB6A5-CC3F-4432-8747-10093FDDD526}" type="datetimeFigureOut">
              <a:rPr lang="es-MX" smtClean="0"/>
              <a:t>18/09/2019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A86F9-B3DD-4F77-9E54-C6D3DB808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90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1AE9B-6C1D-4CC2-AC69-FAF805F07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E34006-BA5B-46DC-AD1B-AC08195BDE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Imagen 2" descr="image001">
            <a:extLst>
              <a:ext uri="{FF2B5EF4-FFF2-40B4-BE49-F238E27FC236}">
                <a16:creationId xmlns:a16="http://schemas.microsoft.com/office/drawing/2014/main" id="{5758939F-645B-4F0E-87E2-DA03932FE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7"/>
            <a:ext cx="9153259" cy="511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3259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Hernández Calixto</dc:creator>
  <cp:lastModifiedBy>Erika Hernández Calixto</cp:lastModifiedBy>
  <cp:revision>1</cp:revision>
  <dcterms:created xsi:type="dcterms:W3CDTF">2019-09-18T19:25:48Z</dcterms:created>
  <dcterms:modified xsi:type="dcterms:W3CDTF">2019-09-18T19:26:25Z</dcterms:modified>
</cp:coreProperties>
</file>